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967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77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89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35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87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822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607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60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3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977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67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6253-E826-40AD-B419-D17218D64334}" type="datetimeFigureOut">
              <a:rPr lang="fr-FR" smtClean="0"/>
              <a:t>20/11/2012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4283-8CE4-4AD7-9C10-F6C5ED673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21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800" dirty="0" smtClean="0"/>
              <a:t>Calendriers des paies de droit public et privé pour 2012</a:t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6" name="Sous-titre 5"/>
          <p:cNvSpPr>
            <a:spLocks noGrp="1"/>
          </p:cNvSpPr>
          <p:nvPr>
            <p:ph idx="1"/>
          </p:nvPr>
        </p:nvSpPr>
        <p:spPr>
          <a:scene3d>
            <a:camera prst="perspectiveRelaxed"/>
            <a:lightRig rig="threePt" dir="t"/>
          </a:scene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dirty="0" smtClean="0"/>
              <a:t>25 janvier                                   </a:t>
            </a:r>
          </a:p>
          <a:p>
            <a:pPr marL="0" indent="0" algn="ctr">
              <a:buNone/>
            </a:pPr>
            <a:r>
              <a:rPr lang="fr-FR" dirty="0" smtClean="0"/>
              <a:t> 23 février</a:t>
            </a:r>
          </a:p>
          <a:p>
            <a:pPr marL="0" indent="0" algn="ctr">
              <a:buNone/>
            </a:pPr>
            <a:r>
              <a:rPr lang="fr-FR" dirty="0" smtClean="0"/>
              <a:t> 26 mars</a:t>
            </a:r>
          </a:p>
          <a:p>
            <a:pPr marL="0" indent="0" algn="ctr">
              <a:buNone/>
            </a:pPr>
            <a:r>
              <a:rPr lang="fr-FR" dirty="0" smtClean="0"/>
              <a:t> 24 avril</a:t>
            </a:r>
          </a:p>
          <a:p>
            <a:pPr marL="0" indent="0" algn="ctr">
              <a:buNone/>
            </a:pPr>
            <a:r>
              <a:rPr lang="fr-FR" dirty="0" smtClean="0"/>
              <a:t> 24 mai</a:t>
            </a:r>
          </a:p>
          <a:p>
            <a:pPr marL="0" indent="0" algn="ctr">
              <a:buNone/>
            </a:pPr>
            <a:r>
              <a:rPr lang="fr-FR" dirty="0" smtClean="0"/>
              <a:t> 25 juin</a:t>
            </a:r>
          </a:p>
          <a:p>
            <a:pPr marL="0" indent="0" algn="ctr">
              <a:buNone/>
            </a:pPr>
            <a:r>
              <a:rPr lang="fr-FR" dirty="0" smtClean="0"/>
              <a:t> 25 Juillet</a:t>
            </a:r>
          </a:p>
          <a:p>
            <a:pPr marL="0" indent="0" algn="ctr">
              <a:buNone/>
            </a:pPr>
            <a:r>
              <a:rPr lang="fr-FR" dirty="0" smtClean="0"/>
              <a:t> 27 août</a:t>
            </a:r>
          </a:p>
          <a:p>
            <a:pPr marL="0" indent="0" algn="ctr">
              <a:buNone/>
            </a:pPr>
            <a:r>
              <a:rPr lang="fr-FR" dirty="0" smtClean="0"/>
              <a:t> 24 septembre</a:t>
            </a:r>
          </a:p>
          <a:p>
            <a:pPr marL="0" indent="0" algn="ctr">
              <a:buNone/>
            </a:pPr>
            <a:r>
              <a:rPr lang="fr-FR" dirty="0" smtClean="0"/>
              <a:t> 25 octobre</a:t>
            </a:r>
          </a:p>
          <a:p>
            <a:pPr marL="0" indent="0" algn="ctr">
              <a:buNone/>
            </a:pPr>
            <a:r>
              <a:rPr lang="fr-FR" dirty="0" smtClean="0"/>
              <a:t> 26 novembre</a:t>
            </a:r>
          </a:p>
          <a:p>
            <a:pPr marL="0" indent="0" algn="ctr">
              <a:buNone/>
            </a:pPr>
            <a:r>
              <a:rPr lang="fr-FR" dirty="0" smtClean="0"/>
              <a:t> 19 décembre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78051"/>
            <a:ext cx="1524000" cy="1419225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isometricRightUp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8729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45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Calendriers des paies de droit public et privé pour 2012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ruba couthier</dc:creator>
  <cp:lastModifiedBy>ruba couthier</cp:lastModifiedBy>
  <cp:revision>5</cp:revision>
  <dcterms:created xsi:type="dcterms:W3CDTF">2012-11-20T14:34:46Z</dcterms:created>
  <dcterms:modified xsi:type="dcterms:W3CDTF">2012-11-20T15:07:00Z</dcterms:modified>
</cp:coreProperties>
</file>