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15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55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59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95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90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53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5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43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47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A7684-7F3D-4CCF-884F-53839D2453CA}" type="datetimeFigureOut">
              <a:rPr lang="fr-FR" smtClean="0"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5B2F8-5B06-41B7-9741-8B70639194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09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40000"/>
                <a:satMod val="350000"/>
              </a:schemeClr>
            </a:gs>
            <a:gs pos="55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700807"/>
          </a:xfrm>
        </p:spPr>
        <p:txBody>
          <a:bodyPr/>
          <a:lstStyle/>
          <a:p>
            <a:r>
              <a:rPr lang="fr-FR" b="1" dirty="0" smtClean="0"/>
              <a:t>Dates des paies 2013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5112568"/>
          </a:xfrm>
        </p:spPr>
        <p:txBody>
          <a:bodyPr>
            <a:normAutofit fontScale="47500" lnSpcReduction="20000"/>
          </a:bodyPr>
          <a:lstStyle/>
          <a:p>
            <a:endParaRPr lang="fr-FR" dirty="0"/>
          </a:p>
          <a:p>
            <a:r>
              <a:rPr lang="fr-FR" dirty="0" smtClean="0"/>
              <a:t> </a:t>
            </a:r>
            <a:r>
              <a:rPr lang="fr-FR" sz="3800" dirty="0"/>
              <a:t>25 janvier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22 février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25 mars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24 avril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27 mai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24 juin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25 juillet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26 août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24 septembre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25 octobre</a:t>
            </a:r>
          </a:p>
          <a:p>
            <a:r>
              <a:rPr lang="fr-FR" sz="3800" dirty="0" smtClean="0"/>
              <a:t> </a:t>
            </a:r>
            <a:r>
              <a:rPr lang="fr-FR" sz="3800" dirty="0"/>
              <a:t>25 </a:t>
            </a:r>
            <a:r>
              <a:rPr lang="fr-FR" sz="3800" dirty="0" smtClean="0"/>
              <a:t>novembre</a:t>
            </a:r>
            <a:endParaRPr lang="fr-FR" sz="3800" dirty="0"/>
          </a:p>
          <a:p>
            <a:r>
              <a:rPr lang="fr-FR" sz="3800" dirty="0" smtClean="0"/>
              <a:t> </a:t>
            </a:r>
            <a:r>
              <a:rPr lang="fr-FR" sz="3800" dirty="0"/>
              <a:t>20 </a:t>
            </a:r>
            <a:r>
              <a:rPr lang="fr-FR" sz="3800" dirty="0" smtClean="0"/>
              <a:t>décembre</a:t>
            </a:r>
          </a:p>
          <a:p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 smtClean="0"/>
              <a:t>Ces dates, diffusées à titre indicatif, sont susceptibles d’être modifiées (1 à 2 jours) en fonction des impératifs et des activités du service de la paie.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21538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Dates des paies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Dates des paies 2013</dc:title>
  <dc:creator>ruba couthier</dc:creator>
  <cp:lastModifiedBy>ruba couthier</cp:lastModifiedBy>
  <cp:revision>1</cp:revision>
  <dcterms:created xsi:type="dcterms:W3CDTF">2013-01-18T08:28:12Z</dcterms:created>
  <dcterms:modified xsi:type="dcterms:W3CDTF">2013-01-18T08:38:09Z</dcterms:modified>
</cp:coreProperties>
</file>