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834"/>
    <a:srgbClr val="88202A"/>
    <a:srgbClr val="FF9999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CB02A-CDF2-4C66-B596-0D1F5EA6BE5D}" type="datetimeFigureOut">
              <a:rPr lang="fr-FR" smtClean="0"/>
              <a:t>24/12/2012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EDC21-D4F6-4A4E-B116-0B6345F0D9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84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0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4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12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0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7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8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7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2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rgbClr val="A828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7E61-4A24-4C39-8F5E-A92E266A8A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24/12/2012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18E1-BA82-43FB-A316-850CF074CE4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26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>
        <p14:vortex dir="r"/>
      </p:transition>
    </mc:Choice>
    <mc:Fallback xmlns="">
      <p:transition spd="slow" advClick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0" Type="http://schemas.openxmlformats.org/officeDocument/2006/relationships/image" Target="../media/image8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93204" y="2026760"/>
            <a:ext cx="8229600" cy="1989802"/>
          </a:xfrm>
          <a:prstGeom prst="doubleWave">
            <a:avLst>
              <a:gd name="adj1" fmla="val 6250"/>
              <a:gd name="adj2" fmla="val -694"/>
            </a:avLst>
          </a:prstGeom>
          <a:solidFill>
            <a:schemeClr val="accent2"/>
          </a:solidFill>
          <a:ln>
            <a:solidFill>
              <a:srgbClr val="88202A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Algerian" pitchFamily="82" charset="0"/>
                <a:ea typeface="+mj-ea"/>
                <a:cs typeface="+mj-cs"/>
              </a:rPr>
              <a:t>Nous avons le plaisir de vous souhaiter une très bonne année 2013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9552" y="5637123"/>
            <a:ext cx="8136904" cy="1104245"/>
          </a:xfrm>
          <a:prstGeom prst="horizontalScroll">
            <a:avLst/>
          </a:prstGeom>
          <a:solidFill>
            <a:srgbClr val="A82834"/>
          </a:solidFill>
          <a:ln>
            <a:solidFill>
              <a:srgbClr val="990033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                        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 </a:t>
            </a: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CFTC</a:t>
            </a:r>
          </a:p>
          <a:p>
            <a:pPr>
              <a:spcBef>
                <a:spcPct val="0"/>
              </a:spcBef>
            </a:pP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</a:t>
            </a: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un syndicat pas comme les autres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816726" y="480476"/>
            <a:ext cx="1973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Alain Labadens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-260376" y="289364"/>
            <a:ext cx="2077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</a:t>
            </a:r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Laurence </a:t>
            </a:r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Disdet</a:t>
            </a:r>
            <a:endParaRPr lang="fr-FR" sz="1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lgerian" pitchFamily="82" charset="0"/>
            </a:endParaRPr>
          </a:p>
          <a:p>
            <a:endParaRPr lang="fr-FR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fr-FR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6" name="ZoneTexte 25"/>
          <p:cNvSpPr txBox="1"/>
          <p:nvPr/>
        </p:nvSpPr>
        <p:spPr>
          <a:xfrm flipH="1">
            <a:off x="5587884" y="372755"/>
            <a:ext cx="1413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Dominique    Rogier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233676" y="25321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Valérie Ruba  Couthier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34778" y="3922309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Rachid Merabet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841015" y="4100511"/>
            <a:ext cx="1855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Jacques Evrard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91544" y="3992789"/>
            <a:ext cx="1287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Guy Febesse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76693" y="145488"/>
            <a:ext cx="1317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Sylvie Ratier Reider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265189" y="4093130"/>
            <a:ext cx="159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François Darnet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5814612" y="3992790"/>
            <a:ext cx="1133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Françoise Hamard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75924" y="3922309"/>
            <a:ext cx="941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Martine Evrard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201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8995">
        <p14:vortex dir="r"/>
      </p:transition>
    </mc:Choice>
    <mc:Fallback>
      <p:transition spd="slow" advClick="0" advTm="1899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1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mph" presetSubtype="2" accel="13000" decel="87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4445 -0.0088 L 0.04445 -0.08102 " pathEditMode="relative" rAng="0" ptsTypes="AA">
                                      <p:cBhvr>
                                        <p:cTn id="21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2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4445 -0.0088 L 0.04445 -0.08102 " pathEditMode="relative" rAng="0" ptsTypes="AA">
                                      <p:cBhvr>
                                        <p:cTn id="27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5" presetClass="emph" presetSubtype="0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3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5" presetClass="emph" presetSubtype="0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5" dur="5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build="allAtOnce" autoUpdateAnimBg="0"/>
      <p:bldP spid="9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93204" y="2032373"/>
            <a:ext cx="8229600" cy="1989802"/>
          </a:xfrm>
          <a:prstGeom prst="doubleWave">
            <a:avLst>
              <a:gd name="adj1" fmla="val 6250"/>
              <a:gd name="adj2" fmla="val -694"/>
            </a:avLst>
          </a:prstGeom>
          <a:solidFill>
            <a:schemeClr val="accent1">
              <a:lumMod val="90000"/>
            </a:schemeClr>
          </a:solidFill>
          <a:ln>
            <a:solidFill>
              <a:srgbClr val="88202A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Algerian" pitchFamily="82" charset="0"/>
                <a:ea typeface="+mj-ea"/>
                <a:cs typeface="+mj-cs"/>
              </a:rPr>
              <a:t>Nous avons le plaisir de vous souhaiter une très bonne année 2013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9552" y="5637123"/>
            <a:ext cx="8136904" cy="1104245"/>
          </a:xfrm>
          <a:prstGeom prst="horizontalScroll">
            <a:avLst/>
          </a:prstGeom>
          <a:solidFill>
            <a:srgbClr val="A82834"/>
          </a:solidFill>
          <a:ln>
            <a:solidFill>
              <a:srgbClr val="990033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           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               </a:t>
            </a: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CFTC</a:t>
            </a:r>
          </a:p>
          <a:p>
            <a:pPr>
              <a:spcBef>
                <a:spcPct val="0"/>
              </a:spcBef>
            </a:pPr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              un syndicat pas comme les autres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816726" y="480476"/>
            <a:ext cx="1973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Alain Labadens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-260376" y="289364"/>
            <a:ext cx="2077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</a:t>
            </a:r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Laurence </a:t>
            </a:r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Disdet</a:t>
            </a:r>
            <a:endParaRPr lang="fr-FR" sz="1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lgerian" pitchFamily="82" charset="0"/>
            </a:endParaRPr>
          </a:p>
          <a:p>
            <a:endParaRPr lang="fr-FR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fr-FR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6" name="ZoneTexte 25"/>
          <p:cNvSpPr txBox="1"/>
          <p:nvPr/>
        </p:nvSpPr>
        <p:spPr>
          <a:xfrm flipH="1">
            <a:off x="5587884" y="372755"/>
            <a:ext cx="1413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Dominique    Rogier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233676" y="25321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Valérie Ruba  Couthier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17893" y="393683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Rachid Merabet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874219" y="4044560"/>
            <a:ext cx="2125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Jacques Evrard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725374" y="3980688"/>
            <a:ext cx="1287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Guy Febesse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76693" y="145488"/>
            <a:ext cx="1317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Sylvie Ratier Reider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265189" y="4093130"/>
            <a:ext cx="159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François Darnet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5814612" y="3992790"/>
            <a:ext cx="1133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Françoise Hamard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7" y="556619"/>
            <a:ext cx="929506" cy="1260000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919" y="772619"/>
            <a:ext cx="1044000" cy="1044000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849" y="949029"/>
            <a:ext cx="1008000" cy="1008000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635" y="751029"/>
            <a:ext cx="756290" cy="1332000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47" y="4479854"/>
            <a:ext cx="778421" cy="11880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28" y="823029"/>
            <a:ext cx="897927" cy="1260000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3442" y="4385378"/>
            <a:ext cx="1080000" cy="1190548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107" y="4313130"/>
            <a:ext cx="978152" cy="1260000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849" y="4461093"/>
            <a:ext cx="1024896" cy="11160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605655"/>
            <a:ext cx="793352" cy="104400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698" y="4480617"/>
            <a:ext cx="828000" cy="1143157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383046" y="398068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M</a:t>
            </a:r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arti</a:t>
            </a:r>
            <a:r>
              <a:rPr lang="fr-FR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ne Evrard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43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87"/>
    </mc:Choice>
    <mc:Fallback xmlns="">
      <p:transition advClick="0" advTm="150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accel="13000" decel="87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  <p:set>
                                      <p:cBhvr>
                                        <p:cTn id="1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4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4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4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64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2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28" tmFilter="0, 0; 0.125,0.2665; 0.25,0.4; 0.375,0.465; 0.5,0.5;  0.625,0.535; 0.75,0.6; 0.875,0.7335; 1,1">
                                          <p:stCondLst>
                                            <p:cond delay="13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264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28" tmFilter="0, 0; 0.125,0.2665; 0.25,0.4; 0.375,0.465; 0.5,0.5;  0.625,0.535; 0.75,0.6; 0.875,0.7335; 1,1">
                                          <p:stCondLst>
                                            <p:cond delay="3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52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332" decel="50000">
                                          <p:stCondLst>
                                            <p:cond delay="135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52">
                                          <p:stCondLst>
                                            <p:cond delay="26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332" decel="50000">
                                          <p:stCondLst>
                                            <p:cond delay="2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52">
                                          <p:stCondLst>
                                            <p:cond delay="328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332" decel="50000">
                                          <p:stCondLst>
                                            <p:cond delay="333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52">
                                          <p:stCondLst>
                                            <p:cond delay="361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332" decel="50000">
                                          <p:stCondLst>
                                            <p:cond delay="3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4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4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1_Thème Office">
  <a:themeElements>
    <a:clrScheme name="Personnalisé 1">
      <a:dk1>
        <a:sysClr val="windowText" lastClr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</Words>
  <Application>Microsoft Office PowerPoint</Application>
  <PresentationFormat>Affichage à l'écran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1_Thème Office</vt:lpstr>
      <vt:lpstr>Nous avons le plaisir de vous souhaiter une très bonne année 2013</vt:lpstr>
      <vt:lpstr>Nous avons le plaisir de vous souhaiter une très bonne année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2012-12-23T22:49:56Z</dcterms:created>
  <dcterms:modified xsi:type="dcterms:W3CDTF">2012-12-24T16:01:31Z</dcterms:modified>
  <cp:contentStatus/>
</cp:coreProperties>
</file>