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71" r:id="rId3"/>
  </p:sldIdLst>
  <p:sldSz cx="10693400" cy="7561263"/>
  <p:notesSz cx="6858000" cy="9144000"/>
  <p:defaultTextStyle>
    <a:defPPr>
      <a:defRPr lang="fr-FR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720" y="53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F64F-92A8-4149-A81C-BF5F5C188F2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29/09/2022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D98D-D8CB-41F7-ACE1-969B3170E0E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74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F64F-92A8-4149-A81C-BF5F5C188F2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29/09/2022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D98D-D8CB-41F7-ACE1-969B3170E0E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73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5814535" y="404318"/>
            <a:ext cx="1804512" cy="8600937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01004" y="404318"/>
            <a:ext cx="5235311" cy="8600937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F64F-92A8-4149-A81C-BF5F5C188F2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29/09/2022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D98D-D8CB-41F7-ACE1-969B3170E0E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21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F64F-92A8-4149-A81C-BF5F5C188F2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29/09/2022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D98D-D8CB-41F7-ACE1-969B3170E0E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8695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4705" y="3204787"/>
            <a:ext cx="9089390" cy="1654026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5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66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7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8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4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F64F-92A8-4149-A81C-BF5F5C188F2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29/09/2022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D98D-D8CB-41F7-ACE1-969B3170E0E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26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01004" y="2352394"/>
            <a:ext cx="3519911" cy="665286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099138" y="2352394"/>
            <a:ext cx="3519911" cy="6652862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F64F-92A8-4149-A81C-BF5F5C188F2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29/09/2022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D98D-D8CB-41F7-ACE1-969B3170E0E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230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2" y="1692533"/>
            <a:ext cx="4724775" cy="705367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4672" y="2397900"/>
            <a:ext cx="4724775" cy="4356478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32101" y="1692533"/>
            <a:ext cx="4726631" cy="705367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32101" y="2397900"/>
            <a:ext cx="4726631" cy="4356478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F64F-92A8-4149-A81C-BF5F5C188F2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29/09/2022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D98D-D8CB-41F7-ACE1-969B3170E0E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800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F64F-92A8-4149-A81C-BF5F5C188F2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29/09/2022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D98D-D8CB-41F7-ACE1-969B3170E0E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06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F64F-92A8-4149-A81C-BF5F5C188F2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29/09/2022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D98D-D8CB-41F7-ACE1-969B3170E0E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51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4672" y="301051"/>
            <a:ext cx="3518055" cy="1281214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0823" y="301051"/>
            <a:ext cx="5977908" cy="6453329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4672" y="1582265"/>
            <a:ext cx="3518055" cy="5172115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F64F-92A8-4149-A81C-BF5F5C188F2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29/09/2022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D98D-D8CB-41F7-ACE1-969B3170E0E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11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5200"/>
            </a:lvl1pPr>
            <a:lvl2pPr marL="737555" indent="0">
              <a:buNone/>
              <a:defRPr sz="4500"/>
            </a:lvl2pPr>
            <a:lvl3pPr marL="1475110" indent="0">
              <a:buNone/>
              <a:defRPr sz="3900"/>
            </a:lvl3pPr>
            <a:lvl4pPr marL="2212665" indent="0">
              <a:buNone/>
              <a:defRPr sz="3200"/>
            </a:lvl4pPr>
            <a:lvl5pPr marL="2950220" indent="0">
              <a:buNone/>
              <a:defRPr sz="3200"/>
            </a:lvl5pPr>
            <a:lvl6pPr marL="3687775" indent="0">
              <a:buNone/>
              <a:defRPr sz="3200"/>
            </a:lvl6pPr>
            <a:lvl7pPr marL="4425330" indent="0">
              <a:buNone/>
              <a:defRPr sz="3200"/>
            </a:lvl7pPr>
            <a:lvl8pPr marL="5162885" indent="0">
              <a:buNone/>
              <a:defRPr sz="3200"/>
            </a:lvl8pPr>
            <a:lvl9pPr marL="5900440" indent="0">
              <a:buNone/>
              <a:defRPr sz="3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6F64F-92A8-4149-A81C-BF5F5C188F2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29/09/2022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9D98D-D8CB-41F7-ACE1-969B3170E0E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411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47511" tIns="73756" rIns="147511" bIns="73756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147511" tIns="73756" rIns="147511" bIns="73756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4671" y="7008171"/>
            <a:ext cx="2495127" cy="402567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475110"/>
            <a:fld id="{9D26F64F-92A8-4149-A81C-BF5F5C188F2B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1475110"/>
              <a:t>29/09/2022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3580" y="7008171"/>
            <a:ext cx="3386243" cy="402567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475110"/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63604" y="7008171"/>
            <a:ext cx="2495127" cy="402567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475110"/>
            <a:fld id="{BAA9D98D-D8CB-41F7-ACE1-969B3170E0EF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 defTabSz="1475110"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937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147511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66" indent="-553166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27" indent="-460972" algn="l" defTabSz="1475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8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4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9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-84287" y="-37516"/>
            <a:ext cx="1077397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fornian FB" panose="0207040306080B030204" pitchFamily="18" charset="0"/>
              </a:rPr>
              <a:t>Elections  Caisse des Dépôts 2022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584366" y="4341649"/>
            <a:ext cx="53607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fr-FR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fornian FB" panose="0207040306080B030204" pitchFamily="18" charset="0"/>
              </a:rPr>
              <a:t>à tous celles et ceux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222622" y="5527279"/>
            <a:ext cx="66784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fornian FB" panose="0207040306080B030204" pitchFamily="18" charset="0"/>
              </a:rPr>
              <a:t>qui ont soutenu la CFTC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3561838" y="2552521"/>
            <a:ext cx="304923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8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fornian FB" panose="0207040306080B030204" pitchFamily="18" charset="0"/>
              </a:rPr>
              <a:t>Merci</a:t>
            </a:r>
          </a:p>
        </p:txBody>
      </p:sp>
    </p:spTree>
    <p:extLst>
      <p:ext uri="{BB962C8B-B14F-4D97-AF65-F5344CB8AC3E}">
        <p14:creationId xmlns:p14="http://schemas.microsoft.com/office/powerpoint/2010/main" val="2557903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Click="0" advTm="9000"/>
    </mc:Choice>
    <mc:Fallback>
      <p:transition advClick="0" advTm="9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build="p"/>
      <p:bldP spid="3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oneTexte 27"/>
          <p:cNvSpPr txBox="1"/>
          <p:nvPr/>
        </p:nvSpPr>
        <p:spPr>
          <a:xfrm>
            <a:off x="3750307" y="3385686"/>
            <a:ext cx="8242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fr-FR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fornian FB" panose="0207040306080B030204" pitchFamily="18" charset="0"/>
              </a:rPr>
              <a:t>de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797048" y="4428703"/>
            <a:ext cx="47307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fornian FB" panose="0207040306080B030204" pitchFamily="18" charset="0"/>
              </a:rPr>
              <a:t>très bonnes fêtes </a:t>
            </a:r>
          </a:p>
          <a:p>
            <a:pPr algn="ctr"/>
            <a:r>
              <a:rPr lang="fr-FR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fornian FB" panose="0207040306080B030204" pitchFamily="18" charset="0"/>
              </a:rPr>
              <a:t>de fin d’années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026220" y="408738"/>
            <a:ext cx="6524543" cy="11541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fr-FR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fornian FB" panose="0207040306080B030204" pitchFamily="18" charset="0"/>
              </a:rPr>
              <a:t>Le syndicat CFTC-CDC</a:t>
            </a:r>
          </a:p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2311612" y="2229187"/>
            <a:ext cx="376096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8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lifornian FB" panose="0207040306080B030204" pitchFamily="18" charset="0"/>
              </a:rPr>
              <a:t>vous souhaite</a:t>
            </a: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4741" y="7047444"/>
            <a:ext cx="9623919" cy="312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4919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9000">
        <p14:reveal/>
      </p:transition>
    </mc:Choice>
    <mc:Fallback xmlns="">
      <p:transition spd="slow" advClick="0" advTm="9000">
        <p:fade/>
      </p:transition>
    </mc:Fallback>
  </mc:AlternateContent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28</Words>
  <Application>Microsoft Office PowerPoint</Application>
  <PresentationFormat>Personnalisé</PresentationFormat>
  <Paragraphs>9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Californian FB</vt:lpstr>
      <vt:lpstr>1_Thème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valérie</dc:creator>
  <cp:lastModifiedBy>Ceser CFTC</cp:lastModifiedBy>
  <cp:revision>34</cp:revision>
  <dcterms:created xsi:type="dcterms:W3CDTF">2013-10-18T06:58:50Z</dcterms:created>
  <dcterms:modified xsi:type="dcterms:W3CDTF">2022-09-29T15:45:52Z</dcterms:modified>
</cp:coreProperties>
</file>