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2" r:id="rId2"/>
    <p:sldId id="271" r:id="rId3"/>
  </p:sldIdLst>
  <p:sldSz cx="10693400" cy="7561263"/>
  <p:notesSz cx="6858000" cy="9144000"/>
  <p:defaultTextStyle>
    <a:defPPr>
      <a:defRPr lang="fr-FR"/>
    </a:defPPr>
    <a:lvl1pPr marL="0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1pPr>
    <a:lvl2pPr marL="521528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2pPr>
    <a:lvl3pPr marL="1043056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3pPr>
    <a:lvl4pPr marL="1564584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4pPr>
    <a:lvl5pPr marL="2086112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5pPr>
    <a:lvl6pPr marL="2607640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6pPr>
    <a:lvl7pPr marL="3129168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7pPr>
    <a:lvl8pPr marL="3650696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8pPr>
    <a:lvl9pPr marL="4172224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1">
          <p15:clr>
            <a:srgbClr val="A4A3A4"/>
          </p15:clr>
        </p15:guide>
        <p15:guide id="2" pos="336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71" d="100"/>
          <a:sy n="71" d="100"/>
        </p:scale>
        <p:origin x="720" y="53"/>
      </p:cViewPr>
      <p:guideLst>
        <p:guide orient="horz" pos="2381"/>
        <p:guide pos="3368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802005" y="2348894"/>
            <a:ext cx="9089390" cy="1620771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604010" y="4284716"/>
            <a:ext cx="7485380" cy="193232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7375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4751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2126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9502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6877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4253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1628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9004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6F64F-92A8-4149-A81C-BF5F5C188F2B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29/09/2022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9D98D-D8CB-41F7-ACE1-969B3170E0EF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67404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6F64F-92A8-4149-A81C-BF5F5C188F2B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29/09/2022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9D98D-D8CB-41F7-ACE1-969B3170E0EF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67307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5814535" y="404318"/>
            <a:ext cx="1804512" cy="8600937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01004" y="404318"/>
            <a:ext cx="5235311" cy="8600937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6F64F-92A8-4149-A81C-BF5F5C188F2B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29/09/2022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9D98D-D8CB-41F7-ACE1-969B3170E0EF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82174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6F64F-92A8-4149-A81C-BF5F5C188F2B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29/09/2022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9D98D-D8CB-41F7-ACE1-969B3170E0EF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86958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44705" y="4858812"/>
            <a:ext cx="9089390" cy="1501751"/>
          </a:xfrm>
        </p:spPr>
        <p:txBody>
          <a:bodyPr anchor="t"/>
          <a:lstStyle>
            <a:lvl1pPr algn="l">
              <a:defRPr sz="6500" b="1" cap="all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44705" y="3204787"/>
            <a:ext cx="9089390" cy="1654026"/>
          </a:xfrm>
        </p:spPr>
        <p:txBody>
          <a:bodyPr anchor="b"/>
          <a:lstStyle>
            <a:lvl1pPr marL="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1pPr>
            <a:lvl2pPr marL="737555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2pPr>
            <a:lvl3pPr marL="1475110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3pPr>
            <a:lvl4pPr marL="2212665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4pPr>
            <a:lvl5pPr marL="295022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5pPr>
            <a:lvl6pPr marL="3687775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6pPr>
            <a:lvl7pPr marL="442533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7pPr>
            <a:lvl8pPr marL="5162885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8pPr>
            <a:lvl9pPr marL="590044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6F64F-92A8-4149-A81C-BF5F5C188F2B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29/09/2022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9D98D-D8CB-41F7-ACE1-969B3170E0EF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92627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01004" y="2352394"/>
            <a:ext cx="3519911" cy="6652862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099138" y="2352394"/>
            <a:ext cx="3519911" cy="6652862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6F64F-92A8-4149-A81C-BF5F5C188F2B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29/09/2022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9D98D-D8CB-41F7-ACE1-969B3170E0EF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22301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4670" y="302801"/>
            <a:ext cx="9624060" cy="1260211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34672" y="1692533"/>
            <a:ext cx="4724775" cy="705367"/>
          </a:xfrm>
        </p:spPr>
        <p:txBody>
          <a:bodyPr anchor="b"/>
          <a:lstStyle>
            <a:lvl1pPr marL="0" indent="0">
              <a:buNone/>
              <a:defRPr sz="3900" b="1"/>
            </a:lvl1pPr>
            <a:lvl2pPr marL="737555" indent="0">
              <a:buNone/>
              <a:defRPr sz="3200" b="1"/>
            </a:lvl2pPr>
            <a:lvl3pPr marL="1475110" indent="0">
              <a:buNone/>
              <a:defRPr sz="2900" b="1"/>
            </a:lvl3pPr>
            <a:lvl4pPr marL="2212665" indent="0">
              <a:buNone/>
              <a:defRPr sz="2600" b="1"/>
            </a:lvl4pPr>
            <a:lvl5pPr marL="2950220" indent="0">
              <a:buNone/>
              <a:defRPr sz="2600" b="1"/>
            </a:lvl5pPr>
            <a:lvl6pPr marL="3687775" indent="0">
              <a:buNone/>
              <a:defRPr sz="2600" b="1"/>
            </a:lvl6pPr>
            <a:lvl7pPr marL="4425330" indent="0">
              <a:buNone/>
              <a:defRPr sz="2600" b="1"/>
            </a:lvl7pPr>
            <a:lvl8pPr marL="5162885" indent="0">
              <a:buNone/>
              <a:defRPr sz="2600" b="1"/>
            </a:lvl8pPr>
            <a:lvl9pPr marL="5900440" indent="0">
              <a:buNone/>
              <a:defRPr sz="2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34672" y="2397900"/>
            <a:ext cx="4724775" cy="4356478"/>
          </a:xfrm>
        </p:spPr>
        <p:txBody>
          <a:bodyPr/>
          <a:lstStyle>
            <a:lvl1pPr>
              <a:defRPr sz="3900"/>
            </a:lvl1pPr>
            <a:lvl2pPr>
              <a:defRPr sz="3200"/>
            </a:lvl2pPr>
            <a:lvl3pPr>
              <a:defRPr sz="29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5432101" y="1692533"/>
            <a:ext cx="4726631" cy="705367"/>
          </a:xfrm>
        </p:spPr>
        <p:txBody>
          <a:bodyPr anchor="b"/>
          <a:lstStyle>
            <a:lvl1pPr marL="0" indent="0">
              <a:buNone/>
              <a:defRPr sz="3900" b="1"/>
            </a:lvl1pPr>
            <a:lvl2pPr marL="737555" indent="0">
              <a:buNone/>
              <a:defRPr sz="3200" b="1"/>
            </a:lvl2pPr>
            <a:lvl3pPr marL="1475110" indent="0">
              <a:buNone/>
              <a:defRPr sz="2900" b="1"/>
            </a:lvl3pPr>
            <a:lvl4pPr marL="2212665" indent="0">
              <a:buNone/>
              <a:defRPr sz="2600" b="1"/>
            </a:lvl4pPr>
            <a:lvl5pPr marL="2950220" indent="0">
              <a:buNone/>
              <a:defRPr sz="2600" b="1"/>
            </a:lvl5pPr>
            <a:lvl6pPr marL="3687775" indent="0">
              <a:buNone/>
              <a:defRPr sz="2600" b="1"/>
            </a:lvl6pPr>
            <a:lvl7pPr marL="4425330" indent="0">
              <a:buNone/>
              <a:defRPr sz="2600" b="1"/>
            </a:lvl7pPr>
            <a:lvl8pPr marL="5162885" indent="0">
              <a:buNone/>
              <a:defRPr sz="2600" b="1"/>
            </a:lvl8pPr>
            <a:lvl9pPr marL="5900440" indent="0">
              <a:buNone/>
              <a:defRPr sz="2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5432101" y="2397900"/>
            <a:ext cx="4726631" cy="4356478"/>
          </a:xfrm>
        </p:spPr>
        <p:txBody>
          <a:bodyPr/>
          <a:lstStyle>
            <a:lvl1pPr>
              <a:defRPr sz="3900"/>
            </a:lvl1pPr>
            <a:lvl2pPr>
              <a:defRPr sz="3200"/>
            </a:lvl2pPr>
            <a:lvl3pPr>
              <a:defRPr sz="29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6F64F-92A8-4149-A81C-BF5F5C188F2B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29/09/2022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9D98D-D8CB-41F7-ACE1-969B3170E0EF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88002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6F64F-92A8-4149-A81C-BF5F5C188F2B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29/09/2022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9D98D-D8CB-41F7-ACE1-969B3170E0EF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20629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6F64F-92A8-4149-A81C-BF5F5C188F2B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29/09/2022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9D98D-D8CB-41F7-ACE1-969B3170E0EF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49516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4672" y="301051"/>
            <a:ext cx="3518055" cy="1281214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180823" y="301051"/>
            <a:ext cx="5977908" cy="6453329"/>
          </a:xfrm>
        </p:spPr>
        <p:txBody>
          <a:bodyPr/>
          <a:lstStyle>
            <a:lvl1pPr>
              <a:defRPr sz="5200"/>
            </a:lvl1pPr>
            <a:lvl2pPr>
              <a:defRPr sz="4500"/>
            </a:lvl2pPr>
            <a:lvl3pPr>
              <a:defRPr sz="39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534672" y="1582265"/>
            <a:ext cx="3518055" cy="5172115"/>
          </a:xfrm>
        </p:spPr>
        <p:txBody>
          <a:bodyPr/>
          <a:lstStyle>
            <a:lvl1pPr marL="0" indent="0">
              <a:buNone/>
              <a:defRPr sz="2300"/>
            </a:lvl1pPr>
            <a:lvl2pPr marL="737555" indent="0">
              <a:buNone/>
              <a:defRPr sz="1900"/>
            </a:lvl2pPr>
            <a:lvl3pPr marL="1475110" indent="0">
              <a:buNone/>
              <a:defRPr sz="1600"/>
            </a:lvl3pPr>
            <a:lvl4pPr marL="2212665" indent="0">
              <a:buNone/>
              <a:defRPr sz="1500"/>
            </a:lvl4pPr>
            <a:lvl5pPr marL="2950220" indent="0">
              <a:buNone/>
              <a:defRPr sz="1500"/>
            </a:lvl5pPr>
            <a:lvl6pPr marL="3687775" indent="0">
              <a:buNone/>
              <a:defRPr sz="1500"/>
            </a:lvl6pPr>
            <a:lvl7pPr marL="4425330" indent="0">
              <a:buNone/>
              <a:defRPr sz="1500"/>
            </a:lvl7pPr>
            <a:lvl8pPr marL="5162885" indent="0">
              <a:buNone/>
              <a:defRPr sz="1500"/>
            </a:lvl8pPr>
            <a:lvl9pPr marL="5900440" indent="0">
              <a:buNone/>
              <a:defRPr sz="15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6F64F-92A8-4149-A81C-BF5F5C188F2B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29/09/2022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9D98D-D8CB-41F7-ACE1-969B3170E0EF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91184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095981" y="5292884"/>
            <a:ext cx="6416040" cy="624855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2095981" y="675613"/>
            <a:ext cx="6416040" cy="4536758"/>
          </a:xfrm>
        </p:spPr>
        <p:txBody>
          <a:bodyPr/>
          <a:lstStyle>
            <a:lvl1pPr marL="0" indent="0">
              <a:buNone/>
              <a:defRPr sz="5200"/>
            </a:lvl1pPr>
            <a:lvl2pPr marL="737555" indent="0">
              <a:buNone/>
              <a:defRPr sz="4500"/>
            </a:lvl2pPr>
            <a:lvl3pPr marL="1475110" indent="0">
              <a:buNone/>
              <a:defRPr sz="3900"/>
            </a:lvl3pPr>
            <a:lvl4pPr marL="2212665" indent="0">
              <a:buNone/>
              <a:defRPr sz="3200"/>
            </a:lvl4pPr>
            <a:lvl5pPr marL="2950220" indent="0">
              <a:buNone/>
              <a:defRPr sz="3200"/>
            </a:lvl5pPr>
            <a:lvl6pPr marL="3687775" indent="0">
              <a:buNone/>
              <a:defRPr sz="3200"/>
            </a:lvl6pPr>
            <a:lvl7pPr marL="4425330" indent="0">
              <a:buNone/>
              <a:defRPr sz="3200"/>
            </a:lvl7pPr>
            <a:lvl8pPr marL="5162885" indent="0">
              <a:buNone/>
              <a:defRPr sz="3200"/>
            </a:lvl8pPr>
            <a:lvl9pPr marL="5900440" indent="0">
              <a:buNone/>
              <a:defRPr sz="32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2095981" y="5917739"/>
            <a:ext cx="6416040" cy="887398"/>
          </a:xfrm>
        </p:spPr>
        <p:txBody>
          <a:bodyPr/>
          <a:lstStyle>
            <a:lvl1pPr marL="0" indent="0">
              <a:buNone/>
              <a:defRPr sz="2300"/>
            </a:lvl1pPr>
            <a:lvl2pPr marL="737555" indent="0">
              <a:buNone/>
              <a:defRPr sz="1900"/>
            </a:lvl2pPr>
            <a:lvl3pPr marL="1475110" indent="0">
              <a:buNone/>
              <a:defRPr sz="1600"/>
            </a:lvl3pPr>
            <a:lvl4pPr marL="2212665" indent="0">
              <a:buNone/>
              <a:defRPr sz="1500"/>
            </a:lvl4pPr>
            <a:lvl5pPr marL="2950220" indent="0">
              <a:buNone/>
              <a:defRPr sz="1500"/>
            </a:lvl5pPr>
            <a:lvl6pPr marL="3687775" indent="0">
              <a:buNone/>
              <a:defRPr sz="1500"/>
            </a:lvl6pPr>
            <a:lvl7pPr marL="4425330" indent="0">
              <a:buNone/>
              <a:defRPr sz="1500"/>
            </a:lvl7pPr>
            <a:lvl8pPr marL="5162885" indent="0">
              <a:buNone/>
              <a:defRPr sz="1500"/>
            </a:lvl8pPr>
            <a:lvl9pPr marL="5900440" indent="0">
              <a:buNone/>
              <a:defRPr sz="15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6F64F-92A8-4149-A81C-BF5F5C188F2B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29/09/2022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9D98D-D8CB-41F7-ACE1-969B3170E0EF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74111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534670" y="302801"/>
            <a:ext cx="9624060" cy="1260211"/>
          </a:xfrm>
          <a:prstGeom prst="rect">
            <a:avLst/>
          </a:prstGeom>
        </p:spPr>
        <p:txBody>
          <a:bodyPr vert="horz" lIns="147511" tIns="73756" rIns="147511" bIns="73756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34670" y="1764296"/>
            <a:ext cx="9624060" cy="4990084"/>
          </a:xfrm>
          <a:prstGeom prst="rect">
            <a:avLst/>
          </a:prstGeom>
        </p:spPr>
        <p:txBody>
          <a:bodyPr vert="horz" lIns="147511" tIns="73756" rIns="147511" bIns="73756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534671" y="7008171"/>
            <a:ext cx="2495127" cy="402567"/>
          </a:xfrm>
          <a:prstGeom prst="rect">
            <a:avLst/>
          </a:prstGeom>
        </p:spPr>
        <p:txBody>
          <a:bodyPr vert="horz" lIns="147511" tIns="73756" rIns="147511" bIns="73756" rtlCol="0" anchor="ctr"/>
          <a:lstStyle>
            <a:lvl1pPr algn="l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1475110"/>
            <a:fld id="{9D26F64F-92A8-4149-A81C-BF5F5C188F2B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 defTabSz="1475110"/>
              <a:t>29/09/2022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653580" y="7008171"/>
            <a:ext cx="3386243" cy="402567"/>
          </a:xfrm>
          <a:prstGeom prst="rect">
            <a:avLst/>
          </a:prstGeom>
        </p:spPr>
        <p:txBody>
          <a:bodyPr vert="horz" lIns="147511" tIns="73756" rIns="147511" bIns="73756" rtlCol="0" anchor="ctr"/>
          <a:lstStyle>
            <a:lvl1pPr algn="ctr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1475110"/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7663604" y="7008171"/>
            <a:ext cx="2495127" cy="402567"/>
          </a:xfrm>
          <a:prstGeom prst="rect">
            <a:avLst/>
          </a:prstGeom>
        </p:spPr>
        <p:txBody>
          <a:bodyPr vert="horz" lIns="147511" tIns="73756" rIns="147511" bIns="73756" rtlCol="0" anchor="ctr"/>
          <a:lstStyle>
            <a:lvl1pPr algn="r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1475110"/>
            <a:fld id="{BAA9D98D-D8CB-41F7-ACE1-969B3170E0EF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 defTabSz="1475110"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79379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1475110" rtl="0" eaLnBrk="1" latinLnBrk="0" hangingPunct="1">
        <a:spcBef>
          <a:spcPct val="0"/>
        </a:spcBef>
        <a:buNone/>
        <a:defRPr sz="7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53166" indent="-553166" algn="l" defTabSz="1475110" rtl="0" eaLnBrk="1" latinLnBrk="0" hangingPunct="1">
        <a:spcBef>
          <a:spcPct val="20000"/>
        </a:spcBef>
        <a:buFont typeface="Arial" panose="020B0604020202020204" pitchFamily="34" charset="0"/>
        <a:buChar char="•"/>
        <a:defRPr sz="5200" kern="1200">
          <a:solidFill>
            <a:schemeClr val="tx1"/>
          </a:solidFill>
          <a:latin typeface="+mn-lt"/>
          <a:ea typeface="+mn-ea"/>
          <a:cs typeface="+mn-cs"/>
        </a:defRPr>
      </a:lvl1pPr>
      <a:lvl2pPr marL="1198527" indent="-460972" algn="l" defTabSz="1475110" rtl="0" eaLnBrk="1" latinLnBrk="0" hangingPunct="1">
        <a:spcBef>
          <a:spcPct val="20000"/>
        </a:spcBef>
        <a:buFont typeface="Arial" panose="020B0604020202020204" pitchFamily="34" charset="0"/>
        <a:buChar char="–"/>
        <a:defRPr sz="4500" kern="1200">
          <a:solidFill>
            <a:schemeClr val="tx1"/>
          </a:solidFill>
          <a:latin typeface="+mn-lt"/>
          <a:ea typeface="+mn-ea"/>
          <a:cs typeface="+mn-cs"/>
        </a:defRPr>
      </a:lvl2pPr>
      <a:lvl3pPr marL="1843888" indent="-368778" algn="l" defTabSz="1475110" rtl="0" eaLnBrk="1" latinLnBrk="0" hangingPunct="1">
        <a:spcBef>
          <a:spcPct val="20000"/>
        </a:spcBef>
        <a:buFont typeface="Arial" panose="020B0604020202020204" pitchFamily="34" charset="0"/>
        <a:buChar char="•"/>
        <a:defRPr sz="3900" kern="1200">
          <a:solidFill>
            <a:schemeClr val="tx1"/>
          </a:solidFill>
          <a:latin typeface="+mn-lt"/>
          <a:ea typeface="+mn-ea"/>
          <a:cs typeface="+mn-cs"/>
        </a:defRPr>
      </a:lvl3pPr>
      <a:lvl4pPr marL="2581443" indent="-368778" algn="l" defTabSz="1475110" rtl="0" eaLnBrk="1" latinLnBrk="0" hangingPunct="1">
        <a:spcBef>
          <a:spcPct val="20000"/>
        </a:spcBef>
        <a:buFont typeface="Arial" panose="020B0604020202020204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318998" indent="-368778" algn="l" defTabSz="1475110" rtl="0" eaLnBrk="1" latinLnBrk="0" hangingPunct="1">
        <a:spcBef>
          <a:spcPct val="20000"/>
        </a:spcBef>
        <a:buFont typeface="Arial" panose="020B0604020202020204" pitchFamily="34" charset="0"/>
        <a:buChar char="»"/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4056553" indent="-368778" algn="l" defTabSz="147511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4794108" indent="-368778" algn="l" defTabSz="147511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5531663" indent="-368778" algn="l" defTabSz="147511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269218" indent="-368778" algn="l" defTabSz="147511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1475110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737555" algn="l" defTabSz="1475110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475110" algn="l" defTabSz="1475110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2212665" algn="l" defTabSz="1475110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4pPr>
      <a:lvl5pPr marL="2950220" algn="l" defTabSz="1475110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5pPr>
      <a:lvl6pPr marL="3687775" algn="l" defTabSz="1475110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6pPr>
      <a:lvl7pPr marL="4425330" algn="l" defTabSz="1475110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7pPr>
      <a:lvl8pPr marL="5162885" algn="l" defTabSz="1475110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8pPr>
      <a:lvl9pPr marL="5900440" algn="l" defTabSz="1475110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/>
          <p:cNvSpPr txBox="1"/>
          <p:nvPr/>
        </p:nvSpPr>
        <p:spPr>
          <a:xfrm>
            <a:off x="-84287" y="-37516"/>
            <a:ext cx="10773971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600" b="1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alifornian FB" panose="0207040306080B030204" pitchFamily="18" charset="0"/>
              </a:rPr>
              <a:t>Elections  Caisse des Dépôts 2022</a:t>
            </a:r>
          </a:p>
        </p:txBody>
      </p:sp>
      <p:sp>
        <p:nvSpPr>
          <p:cNvPr id="28" name="ZoneTexte 27"/>
          <p:cNvSpPr txBox="1"/>
          <p:nvPr/>
        </p:nvSpPr>
        <p:spPr>
          <a:xfrm>
            <a:off x="584366" y="4341649"/>
            <a:ext cx="536076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ctr"/>
            <a:r>
              <a:rPr lang="fr-FR" sz="4800" b="1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alifornian FB" panose="0207040306080B030204" pitchFamily="18" charset="0"/>
              </a:rPr>
              <a:t>à tous celles et ceux</a:t>
            </a:r>
          </a:p>
        </p:txBody>
      </p:sp>
      <p:sp>
        <p:nvSpPr>
          <p:cNvPr id="36" name="ZoneTexte 35"/>
          <p:cNvSpPr txBox="1"/>
          <p:nvPr/>
        </p:nvSpPr>
        <p:spPr>
          <a:xfrm>
            <a:off x="222622" y="5527279"/>
            <a:ext cx="667843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4800" b="1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alifornian FB" panose="0207040306080B030204" pitchFamily="18" charset="0"/>
              </a:rPr>
              <a:t>qui ont soutenu la CFTC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3561838" y="2552521"/>
            <a:ext cx="3049233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8800" b="1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alifornian FB" panose="0207040306080B030204" pitchFamily="18" charset="0"/>
              </a:rPr>
              <a:t>Merci</a:t>
            </a:r>
          </a:p>
        </p:txBody>
      </p:sp>
    </p:spTree>
    <p:extLst>
      <p:ext uri="{BB962C8B-B14F-4D97-AF65-F5344CB8AC3E}">
        <p14:creationId xmlns:p14="http://schemas.microsoft.com/office/powerpoint/2010/main" val="25579038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Click="0" advTm="9000"/>
    </mc:Choice>
    <mc:Fallback>
      <p:transition advClick="0" advTm="9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2000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2000"/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build="p"/>
      <p:bldP spid="36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ZoneTexte 27"/>
          <p:cNvSpPr txBox="1"/>
          <p:nvPr/>
        </p:nvSpPr>
        <p:spPr>
          <a:xfrm>
            <a:off x="3750307" y="3385686"/>
            <a:ext cx="82426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ctr"/>
            <a:r>
              <a:rPr lang="fr-FR" sz="4800" b="1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alifornian FB" panose="0207040306080B030204" pitchFamily="18" charset="0"/>
              </a:rPr>
              <a:t>de</a:t>
            </a:r>
          </a:p>
        </p:txBody>
      </p:sp>
      <p:sp>
        <p:nvSpPr>
          <p:cNvPr id="36" name="ZoneTexte 35"/>
          <p:cNvSpPr txBox="1"/>
          <p:nvPr/>
        </p:nvSpPr>
        <p:spPr>
          <a:xfrm>
            <a:off x="1797048" y="4428703"/>
            <a:ext cx="4730782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4800" b="1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alifornian FB" panose="0207040306080B030204" pitchFamily="18" charset="0"/>
              </a:rPr>
              <a:t>très bonnes fêtes </a:t>
            </a:r>
          </a:p>
          <a:p>
            <a:pPr algn="ctr"/>
            <a:r>
              <a:rPr lang="fr-FR" sz="4800" b="1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alifornian FB" panose="0207040306080B030204" pitchFamily="18" charset="0"/>
              </a:rPr>
              <a:t>de fin d’années</a:t>
            </a:r>
          </a:p>
        </p:txBody>
      </p:sp>
      <p:sp>
        <p:nvSpPr>
          <p:cNvPr id="2" name="ZoneTexte 1"/>
          <p:cNvSpPr txBox="1"/>
          <p:nvPr/>
        </p:nvSpPr>
        <p:spPr>
          <a:xfrm>
            <a:off x="1026220" y="408738"/>
            <a:ext cx="6524543" cy="11541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fr-FR" sz="4800" b="1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alifornian FB" panose="0207040306080B030204" pitchFamily="18" charset="0"/>
              </a:rPr>
              <a:t>Le syndicat CFTC-CDC</a:t>
            </a:r>
          </a:p>
          <a:p>
            <a:endParaRPr lang="fr-FR" dirty="0"/>
          </a:p>
        </p:txBody>
      </p:sp>
      <p:sp>
        <p:nvSpPr>
          <p:cNvPr id="4" name="ZoneTexte 3"/>
          <p:cNvSpPr txBox="1"/>
          <p:nvPr/>
        </p:nvSpPr>
        <p:spPr>
          <a:xfrm>
            <a:off x="2311612" y="2229187"/>
            <a:ext cx="376096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4800" b="1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alifornian FB" panose="0207040306080B030204" pitchFamily="18" charset="0"/>
              </a:rPr>
              <a:t>vous souhaite</a:t>
            </a:r>
          </a:p>
        </p:txBody>
      </p:sp>
      <p:pic>
        <p:nvPicPr>
          <p:cNvPr id="10" name="Imag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34741" y="7047444"/>
            <a:ext cx="9623919" cy="3129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49192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Click="0" advTm="9000">
        <p14:reveal/>
      </p:transition>
    </mc:Choice>
    <mc:Fallback xmlns="">
      <p:transition spd="slow" advClick="0" advTm="9000">
        <p:fade/>
      </p:transition>
    </mc:Fallback>
  </mc:AlternateContent>
</p:sld>
</file>

<file path=ppt/theme/theme1.xml><?xml version="1.0" encoding="utf-8"?>
<a:theme xmlns:a="http://schemas.openxmlformats.org/drawingml/2006/main" name="1_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0</TotalTime>
  <Words>28</Words>
  <Application>Microsoft Office PowerPoint</Application>
  <PresentationFormat>Personnalisé</PresentationFormat>
  <Paragraphs>9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Californian FB</vt:lpstr>
      <vt:lpstr>1_Thème Office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valérie</dc:creator>
  <cp:lastModifiedBy>Ceser CFTC</cp:lastModifiedBy>
  <cp:revision>34</cp:revision>
  <dcterms:created xsi:type="dcterms:W3CDTF">2013-10-18T06:58:50Z</dcterms:created>
  <dcterms:modified xsi:type="dcterms:W3CDTF">2022-09-29T15:45:52Z</dcterms:modified>
</cp:coreProperties>
</file>